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581"/>
  </p:normalViewPr>
  <p:slideViewPr>
    <p:cSldViewPr snapToGrid="0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3D5E-5A30-B94D-016B-09BF77546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3FF93-5FC1-5D60-C37A-29950C0A1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DF2F-C071-F59C-E936-80BAE781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2666-CF4B-AE50-9BCD-7BE943EF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B4CC-82D8-93CA-E57A-D718C8A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0243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ED1-FC7F-4F38-3370-A1AE0E67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A8C60-8B1B-7319-B65B-465CF9361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0852-A9AC-6C93-07FC-F1BC2F23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5027-2947-F7A4-7FCA-18C097C7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F04E-35A8-BA0D-3F60-A8FC6613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0721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2FB10C-0C3B-1D6C-DD43-BA06918D2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762FC-DBDA-37C5-4235-66C5603C8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075C-A0BF-794A-B4E8-BA292137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280A4-407A-E839-F149-88C456E0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BF7E-1303-2506-0F94-E3BFF29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657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85A7-98CB-4B8E-AD2A-E5489240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DC73-F9CC-7FB1-3996-18CB09C1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AF47-E76E-E16C-E2B8-B47B91DD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4B8C2-1102-43D9-CC8A-97BFA5C5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B5A6-DAA9-C778-1DCD-3D8FD48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0834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94DE-9841-29C9-BAF0-A229C3BA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137E-2CE3-DB2B-BC4B-316DC78E3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9065-6384-62A1-1330-C5BCF9E4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B50D9-5D1E-A461-2D34-0DBAC8EF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29B1-9C05-2430-4ECA-7451E677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905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8F9F-6094-46AE-7CAC-EBC1B738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AB5B-DE1E-9923-BB77-DE21966A7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E9186-85F0-3D36-E96E-0BCE6209C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1FE1C-1437-D2C6-4619-F878A6BF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C697F-5331-26DB-C080-07C26F9D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E0549-8E8F-3BD6-C653-6D7BC831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295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56FC-61AC-AA0B-D1B3-D602849C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8638E-C015-2FB2-C1C7-C3AA4D4F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0E890-37CA-C2DF-C61A-A0F6EAEA8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903B2-64E1-B965-97A9-406DCA18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96D46-AEB1-CEC2-5691-CF699FB0B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E90F0-C9A1-4B83-90E9-8DE3875A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5E872-8F07-C2BF-1EE5-4F47C003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6E1F4-9A42-1D70-F36A-4CF27978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027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4325-0C81-9553-FC0A-58983BA6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B6874-A8B9-B28E-6971-95B71C09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37296-B5C0-BE07-A977-359F69AA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C8790-985E-03C9-50FA-876B4A50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449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5E3B1-6298-4A55-09E7-B70D73B7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960D7-348F-4626-A59D-588B49C8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9849E-CC96-807E-A209-DB8F6D86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6206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6978-9968-17C8-D026-08814921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7E5D-F9D2-3125-38FD-F87B3D26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C7268-E9CC-8D93-2F75-62BDA1796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C4D02-B27A-FCE5-54F1-2D73336D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8FEF9-47EC-2433-8224-FE71820A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8D4BC-F5DE-E5F7-D6A1-CB7F4F57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310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00E-1E01-B4C6-F928-6EC9506A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58FF5-6335-7067-8B5E-72984760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DBA77-E9B2-9DF1-5129-A022D8E6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1A434-7F5C-0716-B4F7-E265DFD9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7B7CD-7FBD-1CA6-839E-4ACF7780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D021F-40A4-0783-E383-B9DEAB7A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7853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0167C-D9B6-1A1F-8978-D2EB5A79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CFF83-582E-82AC-7111-4FAAC6F35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B8916-2671-934D-B3A1-89F2A69D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093FF-B6F2-484B-882F-5554EAF6245D}" type="datetimeFigureOut">
              <a:rPr lang="en-TR" smtClean="0"/>
              <a:t>21.11.2023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E6507-B8C7-56CA-A138-08FE6DC8E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18DD-B7D6-8A49-F322-2C01E145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A5FB-A28C-9843-AEAD-0EA7F5509F0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6035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Verilerden oluşan soyut arka plan">
            <a:extLst>
              <a:ext uri="{FF2B5EF4-FFF2-40B4-BE49-F238E27FC236}">
                <a16:creationId xmlns:a16="http://schemas.microsoft.com/office/drawing/2014/main" id="{56D62C02-EB33-5D79-7B31-2194B10A4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524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E09D8-50B1-9572-128A-64202E92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Yapay Zeka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431E-5ED5-6100-7F13-9ABF54BB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Phd. Yahya İZALA</a:t>
            </a:r>
          </a:p>
        </p:txBody>
      </p:sp>
    </p:spTree>
    <p:extLst>
      <p:ext uri="{BB962C8B-B14F-4D97-AF65-F5344CB8AC3E}">
        <p14:creationId xmlns:p14="http://schemas.microsoft.com/office/powerpoint/2010/main" val="27765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A5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EBB3-6BC0-A4C5-1573-B35E33E1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Taş Kağıt Makas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D7155C-D87D-D4BB-9731-AF383DAD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47638"/>
            <a:ext cx="7347537" cy="53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8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37261-8036-1A97-4CE2-039A8075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Taş Kağıt Makas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B4E6C-56C8-6931-3FD6-6D5085788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07" y="1675227"/>
            <a:ext cx="87013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7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37261-8036-1A97-4CE2-039A8075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Taş Kağıt Makas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96411-0EEF-0897-3E83-F23D8F2A3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17423"/>
            <a:ext cx="10905066" cy="31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37261-8036-1A97-4CE2-039A8075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Taş Kağıt Makas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57260-E807-8335-2592-CC1611DD1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797" y="1675227"/>
            <a:ext cx="6786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55731-0E1B-DF17-1A95-57FD8E0A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İris Çiçeği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5F294-CA8B-010B-73C6-5F05C736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7823-DE24-AB8E-E87F-418AC569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3" y="1286823"/>
            <a:ext cx="7772400" cy="42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27354-5A9D-D4C2-55EA-A3D3690A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TR" sz="5400"/>
              <a:t>Ölçü Tablosu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E10406-42C4-3D8F-3B83-7CDF5F2D0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449B5F-7C01-8A9A-98A9-6913C6D9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03071"/>
            <a:ext cx="6903720" cy="34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8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4046FF-3AB9-C8B2-3CAF-67B34DD98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1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DA6D7-5351-FAB7-D921-258F8E7FB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99AD3A-7BF4-E396-AEF1-B829B909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70781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3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6955ED8-9DD4-BA6A-FE94-0B8F37B94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83"/>
          <a:stretch/>
        </p:blipFill>
        <p:spPr>
          <a:xfrm>
            <a:off x="2" y="10"/>
            <a:ext cx="12191271" cy="685798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310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F794-D3E8-F82E-1D37-202C24740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T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Öğrenmek İçin Kaynak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93BBC-DEA1-8E2A-EE5A-301A4C93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077210"/>
            <a:ext cx="10945825" cy="32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D3F94-2FAB-3F9E-66E7-EE22B628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CCD599-00F9-42DB-8CA5-614A976CA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93549"/>
            <a:ext cx="6780700" cy="50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6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5EA70-CD73-3F87-0309-5651A8DBE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49" y="1256507"/>
            <a:ext cx="3143250" cy="1386682"/>
          </a:xfrm>
        </p:spPr>
        <p:txBody>
          <a:bodyPr anchor="t">
            <a:normAutofit/>
          </a:bodyPr>
          <a:lstStyle/>
          <a:p>
            <a:pPr algn="ctr"/>
            <a:r>
              <a:rPr lang="en-TR" sz="4000" dirty="0"/>
              <a:t>Kodların Tam Metni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662F5-4063-77DC-3D90-B233A63F0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48" y="242889"/>
            <a:ext cx="7766051" cy="58721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00" dirty="0">
                <a:effectLst/>
              </a:rPr>
              <a:t>from </a:t>
            </a:r>
            <a:r>
              <a:rPr lang="en-US" sz="1100" dirty="0" err="1">
                <a:effectLst/>
              </a:rPr>
              <a:t>sklearn.datasets</a:t>
            </a:r>
            <a:r>
              <a:rPr lang="en-US" sz="1100" dirty="0">
                <a:effectLst/>
              </a:rPr>
              <a:t> import load_</a:t>
            </a:r>
          </a:p>
          <a:p>
            <a:pPr marL="0" indent="0">
              <a:buNone/>
            </a:pPr>
            <a:r>
              <a:rPr lang="en-US" sz="1100" dirty="0">
                <a:effectLst/>
              </a:rPr>
              <a:t>iris iris = </a:t>
            </a:r>
            <a:r>
              <a:rPr lang="en-US" sz="1100" dirty="0" err="1">
                <a:effectLst/>
              </a:rPr>
              <a:t>load_iris</a:t>
            </a:r>
            <a:r>
              <a:rPr lang="en-US" sz="1100" dirty="0">
                <a:effectLst/>
              </a:rPr>
              <a:t>()</a:t>
            </a:r>
          </a:p>
          <a:p>
            <a:pPr marL="0" indent="0">
              <a:buNone/>
            </a:pPr>
            <a:r>
              <a:rPr lang="en-US" sz="1100" dirty="0">
                <a:effectLst/>
              </a:rPr>
              <a:t>import seaborn as </a:t>
            </a:r>
            <a:r>
              <a:rPr lang="en-US" sz="1100" dirty="0" err="1">
                <a:effectLst/>
              </a:rPr>
              <a:t>sns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import pandas as pd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import </a:t>
            </a:r>
            <a:r>
              <a:rPr lang="en-US" sz="1100" dirty="0" err="1">
                <a:effectLst/>
              </a:rPr>
              <a:t>matplotlib.pyplot</a:t>
            </a:r>
            <a:r>
              <a:rPr lang="en-US" sz="1100" dirty="0">
                <a:effectLst/>
              </a:rPr>
              <a:t> as </a:t>
            </a:r>
            <a:r>
              <a:rPr lang="en-US" sz="1100" dirty="0" err="1">
                <a:effectLst/>
              </a:rPr>
              <a:t>plt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print (</a:t>
            </a:r>
            <a:r>
              <a:rPr lang="en-US" sz="1100" dirty="0" err="1">
                <a:effectLst/>
              </a:rPr>
              <a:t>iris.feature_names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print (</a:t>
            </a:r>
            <a:r>
              <a:rPr lang="en-US" sz="1100" dirty="0" err="1">
                <a:effectLst/>
              </a:rPr>
              <a:t>iris.target_names</a:t>
            </a:r>
            <a:r>
              <a:rPr lang="en-US" sz="1100" dirty="0">
                <a:effectLst/>
              </a:rPr>
              <a:t>) </a:t>
            </a:r>
          </a:p>
          <a:p>
            <a:pPr marL="0" indent="0">
              <a:buNone/>
            </a:pPr>
            <a:r>
              <a:rPr lang="en-US" sz="1100" dirty="0">
                <a:effectLst/>
              </a:rPr>
              <a:t>print (</a:t>
            </a:r>
            <a:r>
              <a:rPr lang="en-US" sz="1100" dirty="0" err="1">
                <a:effectLst/>
              </a:rPr>
              <a:t>iris.target</a:t>
            </a:r>
            <a:r>
              <a:rPr lang="en-US" sz="1100" dirty="0">
                <a:effectLst/>
              </a:rPr>
              <a:t>) print (</a:t>
            </a:r>
            <a:r>
              <a:rPr lang="en-US" sz="1100" dirty="0" err="1">
                <a:effectLst/>
              </a:rPr>
              <a:t>iris.data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X = </a:t>
            </a:r>
            <a:r>
              <a:rPr lang="en-US" sz="1100" dirty="0" err="1">
                <a:effectLst/>
              </a:rPr>
              <a:t>iris.data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Y = </a:t>
            </a:r>
            <a:r>
              <a:rPr lang="en-US" sz="1100" dirty="0" err="1">
                <a:effectLst/>
              </a:rPr>
              <a:t>iris.target</a:t>
            </a:r>
            <a:r>
              <a:rPr lang="en-US" sz="11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effectLst/>
              </a:rPr>
              <a:t>from </a:t>
            </a:r>
            <a:r>
              <a:rPr lang="en-US" sz="1100" dirty="0" err="1">
                <a:effectLst/>
              </a:rPr>
              <a:t>sklearn.model_selection</a:t>
            </a:r>
            <a:r>
              <a:rPr lang="en-US" sz="1100" dirty="0">
                <a:effectLst/>
              </a:rPr>
              <a:t> import </a:t>
            </a:r>
            <a:r>
              <a:rPr lang="en-US" sz="1100" dirty="0" err="1">
                <a:effectLst/>
              </a:rPr>
              <a:t>train_test_split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X_train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X_test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Y_train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Y_test</a:t>
            </a:r>
            <a:r>
              <a:rPr lang="en-US" sz="1100" dirty="0">
                <a:effectLst/>
              </a:rPr>
              <a:t> = </a:t>
            </a:r>
            <a:r>
              <a:rPr lang="en-US" sz="1100" dirty="0" err="1">
                <a:effectLst/>
              </a:rPr>
              <a:t>train_test_split</a:t>
            </a:r>
            <a:r>
              <a:rPr lang="en-US" sz="1100" dirty="0">
                <a:effectLst/>
              </a:rPr>
              <a:t>(X, Y, </a:t>
            </a:r>
            <a:r>
              <a:rPr lang="en-US" sz="1100" dirty="0" err="1">
                <a:effectLst/>
              </a:rPr>
              <a:t>test_size</a:t>
            </a:r>
            <a:r>
              <a:rPr lang="en-US" sz="1100" dirty="0">
                <a:effectLst/>
              </a:rPr>
              <a:t> = 0.20, </a:t>
            </a:r>
            <a:r>
              <a:rPr lang="en-US" sz="1100" dirty="0" err="1">
                <a:effectLst/>
              </a:rPr>
              <a:t>random_state</a:t>
            </a:r>
            <a:r>
              <a:rPr lang="en-US" sz="1100" dirty="0">
                <a:effectLst/>
              </a:rPr>
              <a:t> = 0) print("</a:t>
            </a:r>
            <a:r>
              <a:rPr lang="en-US" sz="1100" dirty="0" err="1">
                <a:effectLst/>
              </a:rPr>
              <a:t>Eğitim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veri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seti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boyutu</a:t>
            </a:r>
            <a:r>
              <a:rPr lang="en-US" sz="1100" dirty="0">
                <a:effectLst/>
              </a:rPr>
              <a:t>=",</a:t>
            </a:r>
            <a:r>
              <a:rPr lang="en-US" sz="1100" dirty="0" err="1">
                <a:effectLst/>
              </a:rPr>
              <a:t>len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X_train</a:t>
            </a:r>
            <a:r>
              <a:rPr lang="en-US" sz="1100" dirty="0">
                <a:effectLst/>
              </a:rPr>
              <a:t>))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print("Test </a:t>
            </a:r>
            <a:r>
              <a:rPr lang="en-US" sz="1100" dirty="0" err="1">
                <a:effectLst/>
              </a:rPr>
              <a:t>veri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seti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boyutu</a:t>
            </a:r>
            <a:r>
              <a:rPr lang="en-US" sz="1100" dirty="0">
                <a:effectLst/>
              </a:rPr>
              <a:t>=",</a:t>
            </a:r>
            <a:r>
              <a:rPr lang="en-US" sz="1100" dirty="0" err="1">
                <a:effectLst/>
              </a:rPr>
              <a:t>len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X_test</a:t>
            </a:r>
            <a:r>
              <a:rPr lang="en-US" sz="1100" dirty="0">
                <a:effectLst/>
              </a:rPr>
              <a:t>))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from </a:t>
            </a:r>
            <a:r>
              <a:rPr lang="en-US" sz="1100" dirty="0" err="1">
                <a:effectLst/>
              </a:rPr>
              <a:t>sklearn.neighbors</a:t>
            </a:r>
            <a:r>
              <a:rPr lang="en-US" sz="1100" dirty="0">
                <a:effectLst/>
              </a:rPr>
              <a:t> import </a:t>
            </a:r>
            <a:r>
              <a:rPr lang="en-US" sz="1100" dirty="0" err="1">
                <a:effectLst/>
              </a:rPr>
              <a:t>KNeighborsClassifier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model = </a:t>
            </a:r>
            <a:r>
              <a:rPr lang="en-US" sz="1100" dirty="0" err="1">
                <a:effectLst/>
              </a:rPr>
              <a:t>KNeighborsClassifier</a:t>
            </a:r>
            <a:r>
              <a:rPr lang="en-US" sz="1100" dirty="0">
                <a:effectLst/>
              </a:rPr>
              <a:t> ()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model.fit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X_train,Y_train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Y_tahmin</a:t>
            </a:r>
            <a:r>
              <a:rPr lang="en-US" sz="1100" dirty="0">
                <a:effectLst/>
              </a:rPr>
              <a:t> = </a:t>
            </a:r>
            <a:r>
              <a:rPr lang="en-US" sz="1100" dirty="0" err="1">
                <a:effectLst/>
              </a:rPr>
              <a:t>model.predict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X_test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from </a:t>
            </a:r>
            <a:r>
              <a:rPr lang="en-US" sz="1100" dirty="0" err="1">
                <a:effectLst/>
              </a:rPr>
              <a:t>sklearn.metrics</a:t>
            </a:r>
            <a:r>
              <a:rPr lang="en-US" sz="1100" dirty="0">
                <a:effectLst/>
              </a:rPr>
              <a:t> import </a:t>
            </a:r>
            <a:r>
              <a:rPr lang="en-US" sz="1100" dirty="0" err="1">
                <a:effectLst/>
              </a:rPr>
              <a:t>confusion_matrix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hata_matrisi</a:t>
            </a:r>
            <a:r>
              <a:rPr lang="en-US" sz="1100" dirty="0">
                <a:effectLst/>
              </a:rPr>
              <a:t> = </a:t>
            </a:r>
            <a:r>
              <a:rPr lang="en-US" sz="1100" dirty="0" err="1">
                <a:effectLst/>
              </a:rPr>
              <a:t>confusion_matrix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Y_test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Y_tahmin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print(</a:t>
            </a:r>
            <a:r>
              <a:rPr lang="en-US" sz="1100" dirty="0" err="1">
                <a:effectLst/>
              </a:rPr>
              <a:t>hata_matrisi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index = ['</a:t>
            </a:r>
            <a:r>
              <a:rPr lang="en-US" sz="1100" dirty="0" err="1">
                <a:effectLst/>
              </a:rPr>
              <a:t>setosa</a:t>
            </a:r>
            <a:r>
              <a:rPr lang="en-US" sz="1100" dirty="0">
                <a:effectLst/>
              </a:rPr>
              <a:t>','</a:t>
            </a:r>
            <a:r>
              <a:rPr lang="en-US" sz="1100" dirty="0" err="1">
                <a:effectLst/>
              </a:rPr>
              <a:t>versicolor','virginica</a:t>
            </a:r>
            <a:r>
              <a:rPr lang="en-US" sz="1100" dirty="0">
                <a:effectLst/>
              </a:rPr>
              <a:t>']</a:t>
            </a:r>
            <a:br>
              <a:rPr lang="en-US" sz="1100" dirty="0">
                <a:effectLst/>
              </a:rPr>
            </a:br>
            <a:r>
              <a:rPr lang="en-US" sz="1100" dirty="0">
                <a:effectLst/>
              </a:rPr>
              <a:t>columns = ['</a:t>
            </a:r>
            <a:r>
              <a:rPr lang="en-US" sz="1100" dirty="0" err="1">
                <a:effectLst/>
              </a:rPr>
              <a:t>setosa</a:t>
            </a:r>
            <a:r>
              <a:rPr lang="en-US" sz="1100" dirty="0">
                <a:effectLst/>
              </a:rPr>
              <a:t>','</a:t>
            </a:r>
            <a:r>
              <a:rPr lang="en-US" sz="1100" dirty="0" err="1">
                <a:effectLst/>
              </a:rPr>
              <a:t>versicolor','virginica</a:t>
            </a:r>
            <a:r>
              <a:rPr lang="en-US" sz="1100" dirty="0">
                <a:effectLst/>
              </a:rPr>
              <a:t>']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hata_goster</a:t>
            </a:r>
            <a:r>
              <a:rPr lang="en-US" sz="1100" dirty="0">
                <a:effectLst/>
              </a:rPr>
              <a:t> = </a:t>
            </a:r>
            <a:r>
              <a:rPr lang="en-US" sz="1100" dirty="0" err="1">
                <a:effectLst/>
              </a:rPr>
              <a:t>pd.DataFrame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hata_matrisi,columns,index</a:t>
            </a:r>
            <a:r>
              <a:rPr lang="en-US" sz="1100" dirty="0">
                <a:effectLst/>
              </a:rPr>
              <a:t>)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plt.figure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figsize</a:t>
            </a:r>
            <a:r>
              <a:rPr lang="en-US" sz="1100" dirty="0">
                <a:effectLst/>
              </a:rPr>
              <a:t>=(10,6))</a:t>
            </a:r>
            <a:br>
              <a:rPr lang="en-US" sz="1100" dirty="0">
                <a:effectLst/>
              </a:rPr>
            </a:br>
            <a:r>
              <a:rPr lang="en-US" sz="1100" dirty="0" err="1">
                <a:effectLst/>
              </a:rPr>
              <a:t>sns.heatmap</a:t>
            </a:r>
            <a:r>
              <a:rPr lang="en-US" sz="1100" dirty="0">
                <a:effectLst/>
              </a:rPr>
              <a:t>(</a:t>
            </a:r>
            <a:r>
              <a:rPr lang="en-US" sz="1100" dirty="0" err="1">
                <a:effectLst/>
              </a:rPr>
              <a:t>hata_goster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annot</a:t>
            </a:r>
            <a:r>
              <a:rPr lang="en-US" sz="1100" dirty="0">
                <a:effectLst/>
              </a:rPr>
              <a:t>=True) </a:t>
            </a:r>
          </a:p>
          <a:p>
            <a:pPr marL="0" indent="0">
              <a:buNone/>
            </a:pPr>
            <a:r>
              <a:rPr lang="en-US" sz="1100" dirty="0"/>
              <a:t>p</a:t>
            </a:r>
            <a:r>
              <a:rPr lang="en-US" sz="1100"/>
              <a:t>lt</a:t>
            </a:r>
            <a:r>
              <a:rPr lang="en-US" sz="1100" dirty="0" err="1"/>
              <a:t>.show</a:t>
            </a:r>
            <a:r>
              <a:rPr lang="en-US" sz="1100" dirty="0"/>
              <a:t>()</a:t>
            </a:r>
            <a:endParaRPr lang="en-US" sz="1100" dirty="0">
              <a:effectLst/>
            </a:endParaRPr>
          </a:p>
          <a:p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34428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7EF43-5605-B6A3-2359-3304A7585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49" b="1"/>
          <a:stretch/>
        </p:blipFill>
        <p:spPr>
          <a:xfrm>
            <a:off x="680484" y="608261"/>
            <a:ext cx="10849144" cy="5700774"/>
          </a:xfrm>
          <a:custGeom>
            <a:avLst/>
            <a:gdLst/>
            <a:ahLst/>
            <a:cxnLst/>
            <a:rect l="l" t="t" r="r" b="b"/>
            <a:pathLst>
              <a:path w="10849144" h="5700774">
                <a:moveTo>
                  <a:pt x="10849144" y="0"/>
                </a:moveTo>
                <a:lnTo>
                  <a:pt x="10849144" y="4704874"/>
                </a:lnTo>
                <a:lnTo>
                  <a:pt x="10844433" y="4704083"/>
                </a:lnTo>
                <a:cubicBezTo>
                  <a:pt x="10775772" y="4702622"/>
                  <a:pt x="10731635" y="4723344"/>
                  <a:pt x="10627028" y="4736091"/>
                </a:cubicBezTo>
                <a:cubicBezTo>
                  <a:pt x="10549662" y="4756399"/>
                  <a:pt x="10442424" y="4756744"/>
                  <a:pt x="10426962" y="4785620"/>
                </a:cubicBezTo>
                <a:cubicBezTo>
                  <a:pt x="10323654" y="4811093"/>
                  <a:pt x="10316619" y="4787626"/>
                  <a:pt x="10226986" y="4823118"/>
                </a:cubicBezTo>
                <a:cubicBezTo>
                  <a:pt x="10150525" y="4884256"/>
                  <a:pt x="10082541" y="4863779"/>
                  <a:pt x="9981162" y="4935663"/>
                </a:cubicBezTo>
                <a:cubicBezTo>
                  <a:pt x="9931220" y="4933313"/>
                  <a:pt x="9892260" y="4951206"/>
                  <a:pt x="9843873" y="4935858"/>
                </a:cubicBezTo>
                <a:cubicBezTo>
                  <a:pt x="9822471" y="4921786"/>
                  <a:pt x="9777158" y="4963696"/>
                  <a:pt x="9752052" y="4925073"/>
                </a:cubicBezTo>
                <a:cubicBezTo>
                  <a:pt x="9750186" y="4953137"/>
                  <a:pt x="9702805" y="4928500"/>
                  <a:pt x="9692324" y="4915468"/>
                </a:cubicBezTo>
                <a:cubicBezTo>
                  <a:pt x="9680167" y="4927714"/>
                  <a:pt x="9659741" y="4905365"/>
                  <a:pt x="9646593" y="4906557"/>
                </a:cubicBezTo>
                <a:cubicBezTo>
                  <a:pt x="9620587" y="4845178"/>
                  <a:pt x="9617697" y="4941490"/>
                  <a:pt x="9585685" y="4906617"/>
                </a:cubicBezTo>
                <a:cubicBezTo>
                  <a:pt x="9571621" y="4927453"/>
                  <a:pt x="9523936" y="4971653"/>
                  <a:pt x="9486200" y="4990496"/>
                </a:cubicBezTo>
                <a:cubicBezTo>
                  <a:pt x="9411968" y="5031655"/>
                  <a:pt x="9406835" y="5080617"/>
                  <a:pt x="9330223" y="5063988"/>
                </a:cubicBezTo>
                <a:cubicBezTo>
                  <a:pt x="9319445" y="5103721"/>
                  <a:pt x="9188211" y="5003648"/>
                  <a:pt x="9204637" y="5074753"/>
                </a:cubicBezTo>
                <a:cubicBezTo>
                  <a:pt x="9179069" y="5071279"/>
                  <a:pt x="9160334" y="5042982"/>
                  <a:pt x="9174585" y="5089264"/>
                </a:cubicBezTo>
                <a:lnTo>
                  <a:pt x="9026902" y="5086064"/>
                </a:lnTo>
                <a:cubicBezTo>
                  <a:pt x="8945039" y="5098972"/>
                  <a:pt x="8893921" y="5133031"/>
                  <a:pt x="8809858" y="5115776"/>
                </a:cubicBezTo>
                <a:cubicBezTo>
                  <a:pt x="8727523" y="5113709"/>
                  <a:pt x="8685980" y="5083373"/>
                  <a:pt x="8574056" y="5084000"/>
                </a:cubicBezTo>
                <a:cubicBezTo>
                  <a:pt x="8495237" y="5079985"/>
                  <a:pt x="8382476" y="5056445"/>
                  <a:pt x="8302745" y="5071462"/>
                </a:cubicBezTo>
                <a:cubicBezTo>
                  <a:pt x="8207300" y="5035549"/>
                  <a:pt x="8230918" y="5079966"/>
                  <a:pt x="8128608" y="5060341"/>
                </a:cubicBezTo>
                <a:cubicBezTo>
                  <a:pt x="8083878" y="5137967"/>
                  <a:pt x="8005860" y="5099291"/>
                  <a:pt x="7951805" y="5118527"/>
                </a:cubicBezTo>
                <a:cubicBezTo>
                  <a:pt x="7889668" y="5135371"/>
                  <a:pt x="7818236" y="5153622"/>
                  <a:pt x="7755788" y="5161403"/>
                </a:cubicBezTo>
                <a:cubicBezTo>
                  <a:pt x="7706324" y="5126424"/>
                  <a:pt x="7638479" y="5212284"/>
                  <a:pt x="7577106" y="5165213"/>
                </a:cubicBezTo>
                <a:cubicBezTo>
                  <a:pt x="7554526" y="5153874"/>
                  <a:pt x="7484609" y="5155306"/>
                  <a:pt x="7471372" y="5177827"/>
                </a:cubicBezTo>
                <a:cubicBezTo>
                  <a:pt x="7456792" y="5182711"/>
                  <a:pt x="7439786" y="5174734"/>
                  <a:pt x="7433047" y="5198849"/>
                </a:cubicBezTo>
                <a:cubicBezTo>
                  <a:pt x="7421914" y="5227873"/>
                  <a:pt x="7371049" y="5183060"/>
                  <a:pt x="7378290" y="5217298"/>
                </a:cubicBezTo>
                <a:cubicBezTo>
                  <a:pt x="7342173" y="5186591"/>
                  <a:pt x="7313446" y="5247390"/>
                  <a:pt x="7283079" y="5262415"/>
                </a:cubicBezTo>
                <a:cubicBezTo>
                  <a:pt x="7254633" y="5231950"/>
                  <a:pt x="7227203" y="5272840"/>
                  <a:pt x="7160915" y="5280502"/>
                </a:cubicBezTo>
                <a:cubicBezTo>
                  <a:pt x="7129633" y="5245268"/>
                  <a:pt x="7108043" y="5306829"/>
                  <a:pt x="7049854" y="5260110"/>
                </a:cubicBezTo>
                <a:cubicBezTo>
                  <a:pt x="7018959" y="5259830"/>
                  <a:pt x="7028644" y="5259631"/>
                  <a:pt x="6975548" y="5251998"/>
                </a:cubicBezTo>
                <a:cubicBezTo>
                  <a:pt x="6894534" y="5243801"/>
                  <a:pt x="6869986" y="5257489"/>
                  <a:pt x="6795351" y="5247842"/>
                </a:cubicBezTo>
                <a:cubicBezTo>
                  <a:pt x="6711613" y="5244398"/>
                  <a:pt x="6709818" y="5284819"/>
                  <a:pt x="6600330" y="5227284"/>
                </a:cubicBezTo>
                <a:cubicBezTo>
                  <a:pt x="6591713" y="5254711"/>
                  <a:pt x="6578692" y="5256798"/>
                  <a:pt x="6555317" y="5245371"/>
                </a:cubicBezTo>
                <a:cubicBezTo>
                  <a:pt x="6514817" y="5245696"/>
                  <a:pt x="6524396" y="5312750"/>
                  <a:pt x="6479807" y="5274839"/>
                </a:cubicBezTo>
                <a:cubicBezTo>
                  <a:pt x="6490582" y="5310509"/>
                  <a:pt x="6404736" y="5293688"/>
                  <a:pt x="6426975" y="5330070"/>
                </a:cubicBezTo>
                <a:cubicBezTo>
                  <a:pt x="6403906" y="5364654"/>
                  <a:pt x="6385703" y="5311282"/>
                  <a:pt x="6362409" y="5341550"/>
                </a:cubicBezTo>
                <a:cubicBezTo>
                  <a:pt x="6337113" y="5341121"/>
                  <a:pt x="6306725" y="5322421"/>
                  <a:pt x="6275196" y="5327492"/>
                </a:cubicBezTo>
                <a:cubicBezTo>
                  <a:pt x="6231951" y="5309975"/>
                  <a:pt x="6227669" y="5348549"/>
                  <a:pt x="6173232" y="5371980"/>
                </a:cubicBezTo>
                <a:cubicBezTo>
                  <a:pt x="6147561" y="5352709"/>
                  <a:pt x="6129671" y="5364601"/>
                  <a:pt x="6113220" y="5386546"/>
                </a:cubicBezTo>
                <a:cubicBezTo>
                  <a:pt x="6057852" y="5385619"/>
                  <a:pt x="6010968" y="5420770"/>
                  <a:pt x="5950607" y="5438381"/>
                </a:cubicBezTo>
                <a:cubicBezTo>
                  <a:pt x="5884305" y="5470765"/>
                  <a:pt x="5920836" y="5463432"/>
                  <a:pt x="5880097" y="5487781"/>
                </a:cubicBezTo>
                <a:lnTo>
                  <a:pt x="5763805" y="5522426"/>
                </a:lnTo>
                <a:lnTo>
                  <a:pt x="5680769" y="5541020"/>
                </a:lnTo>
                <a:lnTo>
                  <a:pt x="5657234" y="5577549"/>
                </a:lnTo>
                <a:lnTo>
                  <a:pt x="5656897" y="5578228"/>
                </a:lnTo>
                <a:lnTo>
                  <a:pt x="5606432" y="5583275"/>
                </a:lnTo>
                <a:cubicBezTo>
                  <a:pt x="5579593" y="5590728"/>
                  <a:pt x="5526323" y="5613484"/>
                  <a:pt x="5495860" y="5622944"/>
                </a:cubicBezTo>
                <a:cubicBezTo>
                  <a:pt x="5468216" y="5616068"/>
                  <a:pt x="5451208" y="5585463"/>
                  <a:pt x="5461026" y="5633325"/>
                </a:cubicBezTo>
                <a:cubicBezTo>
                  <a:pt x="5451945" y="5632425"/>
                  <a:pt x="5446398" y="5636315"/>
                  <a:pt x="5442463" y="5642543"/>
                </a:cubicBezTo>
                <a:lnTo>
                  <a:pt x="5414637" y="5618665"/>
                </a:lnTo>
                <a:lnTo>
                  <a:pt x="5379838" y="5629021"/>
                </a:lnTo>
                <a:lnTo>
                  <a:pt x="5371733" y="5632368"/>
                </a:lnTo>
                <a:lnTo>
                  <a:pt x="5310861" y="5609123"/>
                </a:lnTo>
                <a:lnTo>
                  <a:pt x="5304926" y="5599797"/>
                </a:lnTo>
                <a:cubicBezTo>
                  <a:pt x="5298560" y="5594054"/>
                  <a:pt x="5289500" y="5591395"/>
                  <a:pt x="5274403" y="5595741"/>
                </a:cubicBezTo>
                <a:lnTo>
                  <a:pt x="5270930" y="5598215"/>
                </a:lnTo>
                <a:lnTo>
                  <a:pt x="5245636" y="5583936"/>
                </a:lnTo>
                <a:cubicBezTo>
                  <a:pt x="5237471" y="5577438"/>
                  <a:pt x="5150120" y="5569259"/>
                  <a:pt x="5144201" y="5558756"/>
                </a:cubicBezTo>
                <a:cubicBezTo>
                  <a:pt x="5048549" y="5584754"/>
                  <a:pt x="5041963" y="5538617"/>
                  <a:pt x="4949159" y="5545539"/>
                </a:cubicBezTo>
                <a:cubicBezTo>
                  <a:pt x="4868784" y="5475237"/>
                  <a:pt x="4818088" y="5518057"/>
                  <a:pt x="4746039" y="5507816"/>
                </a:cubicBezTo>
                <a:cubicBezTo>
                  <a:pt x="4677416" y="5500610"/>
                  <a:pt x="4645641" y="5523361"/>
                  <a:pt x="4553441" y="5522419"/>
                </a:cubicBezTo>
                <a:cubicBezTo>
                  <a:pt x="4455752" y="5507087"/>
                  <a:pt x="4313399" y="5515235"/>
                  <a:pt x="4203513" y="5482043"/>
                </a:cubicBezTo>
                <a:cubicBezTo>
                  <a:pt x="4117174" y="5471359"/>
                  <a:pt x="4116876" y="5479259"/>
                  <a:pt x="4083461" y="5478429"/>
                </a:cubicBezTo>
                <a:cubicBezTo>
                  <a:pt x="4072350" y="5482983"/>
                  <a:pt x="4013667" y="5469667"/>
                  <a:pt x="4003029" y="5477061"/>
                </a:cubicBezTo>
                <a:lnTo>
                  <a:pt x="3997453" y="5480895"/>
                </a:lnTo>
                <a:lnTo>
                  <a:pt x="3974987" y="5483158"/>
                </a:lnTo>
                <a:lnTo>
                  <a:pt x="3968837" y="5500146"/>
                </a:lnTo>
                <a:lnTo>
                  <a:pt x="3893757" y="5514872"/>
                </a:lnTo>
                <a:cubicBezTo>
                  <a:pt x="3843843" y="5473516"/>
                  <a:pt x="3801226" y="5522853"/>
                  <a:pt x="3713057" y="5521543"/>
                </a:cubicBezTo>
                <a:cubicBezTo>
                  <a:pt x="3689691" y="5507258"/>
                  <a:pt x="3596705" y="5472487"/>
                  <a:pt x="3579330" y="5493075"/>
                </a:cubicBezTo>
                <a:cubicBezTo>
                  <a:pt x="3562701" y="5495972"/>
                  <a:pt x="3545031" y="5485773"/>
                  <a:pt x="3534589" y="5508816"/>
                </a:cubicBezTo>
                <a:cubicBezTo>
                  <a:pt x="3518705" y="5536140"/>
                  <a:pt x="3468492" y="5484831"/>
                  <a:pt x="3472128" y="5519795"/>
                </a:cubicBezTo>
                <a:cubicBezTo>
                  <a:pt x="3428266" y="5520128"/>
                  <a:pt x="3332435" y="5511059"/>
                  <a:pt x="3271418" y="5510811"/>
                </a:cubicBezTo>
                <a:cubicBezTo>
                  <a:pt x="3241504" y="5471638"/>
                  <a:pt x="3153370" y="5525542"/>
                  <a:pt x="3106030" y="5518304"/>
                </a:cubicBezTo>
                <a:cubicBezTo>
                  <a:pt x="3064471" y="5520990"/>
                  <a:pt x="3060504" y="5541433"/>
                  <a:pt x="3011389" y="5533635"/>
                </a:cubicBezTo>
                <a:cubicBezTo>
                  <a:pt x="2923824" y="5527005"/>
                  <a:pt x="2892092" y="5511211"/>
                  <a:pt x="2811340" y="5491633"/>
                </a:cubicBezTo>
                <a:cubicBezTo>
                  <a:pt x="2719808" y="5476996"/>
                  <a:pt x="2718795" y="5497281"/>
                  <a:pt x="2616483" y="5472427"/>
                </a:cubicBezTo>
                <a:cubicBezTo>
                  <a:pt x="2592885" y="5464979"/>
                  <a:pt x="2535604" y="5465304"/>
                  <a:pt x="2511374" y="5450826"/>
                </a:cubicBezTo>
                <a:cubicBezTo>
                  <a:pt x="2477485" y="5458793"/>
                  <a:pt x="2338345" y="5468388"/>
                  <a:pt x="2301014" y="5479997"/>
                </a:cubicBezTo>
                <a:cubicBezTo>
                  <a:pt x="2248016" y="5487332"/>
                  <a:pt x="2294103" y="5474984"/>
                  <a:pt x="2246778" y="5481424"/>
                </a:cubicBezTo>
                <a:cubicBezTo>
                  <a:pt x="2201492" y="5458235"/>
                  <a:pt x="2191927" y="5495963"/>
                  <a:pt x="2129191" y="5511933"/>
                </a:cubicBezTo>
                <a:cubicBezTo>
                  <a:pt x="2103428" y="5489360"/>
                  <a:pt x="2082281" y="5498769"/>
                  <a:pt x="2061447" y="5518357"/>
                </a:cubicBezTo>
                <a:cubicBezTo>
                  <a:pt x="2000755" y="5510020"/>
                  <a:pt x="1944835" y="5538638"/>
                  <a:pt x="1876326" y="5548036"/>
                </a:cubicBezTo>
                <a:cubicBezTo>
                  <a:pt x="1802831" y="5520482"/>
                  <a:pt x="1785413" y="5583917"/>
                  <a:pt x="1712199" y="5593720"/>
                </a:cubicBezTo>
                <a:cubicBezTo>
                  <a:pt x="1649028" y="5639613"/>
                  <a:pt x="1663412" y="5633236"/>
                  <a:pt x="1601980" y="5628775"/>
                </a:cubicBezTo>
                <a:cubicBezTo>
                  <a:pt x="1545362" y="5623105"/>
                  <a:pt x="1566421" y="5707755"/>
                  <a:pt x="1449547" y="5688706"/>
                </a:cubicBezTo>
                <a:cubicBezTo>
                  <a:pt x="1440924" y="5679974"/>
                  <a:pt x="1400761" y="5688841"/>
                  <a:pt x="1402626" y="5700774"/>
                </a:cubicBezTo>
                <a:cubicBezTo>
                  <a:pt x="1392870" y="5697068"/>
                  <a:pt x="1337631" y="5660758"/>
                  <a:pt x="1335214" y="5679873"/>
                </a:cubicBezTo>
                <a:cubicBezTo>
                  <a:pt x="1286051" y="5682126"/>
                  <a:pt x="1269252" y="5684370"/>
                  <a:pt x="1225455" y="5660854"/>
                </a:cubicBezTo>
                <a:cubicBezTo>
                  <a:pt x="1200065" y="5653433"/>
                  <a:pt x="1193050" y="5658167"/>
                  <a:pt x="1124535" y="5640512"/>
                </a:cubicBezTo>
                <a:cubicBezTo>
                  <a:pt x="1074869" y="5658037"/>
                  <a:pt x="1065109" y="5620631"/>
                  <a:pt x="1001579" y="5645690"/>
                </a:cubicBezTo>
                <a:cubicBezTo>
                  <a:pt x="968866" y="5644152"/>
                  <a:pt x="915075" y="5652264"/>
                  <a:pt x="890113" y="5634869"/>
                </a:cubicBezTo>
                <a:cubicBezTo>
                  <a:pt x="851171" y="5707228"/>
                  <a:pt x="792528" y="5631332"/>
                  <a:pt x="751212" y="5632903"/>
                </a:cubicBezTo>
                <a:cubicBezTo>
                  <a:pt x="691335" y="5636083"/>
                  <a:pt x="568956" y="5618959"/>
                  <a:pt x="520176" y="5613716"/>
                </a:cubicBezTo>
                <a:cubicBezTo>
                  <a:pt x="501880" y="5615807"/>
                  <a:pt x="497009" y="5621722"/>
                  <a:pt x="458529" y="5601445"/>
                </a:cubicBezTo>
                <a:cubicBezTo>
                  <a:pt x="408382" y="5573457"/>
                  <a:pt x="359756" y="5556336"/>
                  <a:pt x="299969" y="5532287"/>
                </a:cubicBezTo>
                <a:cubicBezTo>
                  <a:pt x="284323" y="5483058"/>
                  <a:pt x="222426" y="5561728"/>
                  <a:pt x="220791" y="5508118"/>
                </a:cubicBezTo>
                <a:cubicBezTo>
                  <a:pt x="193797" y="5543566"/>
                  <a:pt x="143037" y="5488427"/>
                  <a:pt x="97480" y="5491517"/>
                </a:cubicBezTo>
                <a:cubicBezTo>
                  <a:pt x="88181" y="5467638"/>
                  <a:pt x="77725" y="5469169"/>
                  <a:pt x="59923" y="5482754"/>
                </a:cubicBezTo>
                <a:cubicBezTo>
                  <a:pt x="41690" y="5484890"/>
                  <a:pt x="22429" y="5482706"/>
                  <a:pt x="2649" y="5477471"/>
                </a:cubicBezTo>
                <a:lnTo>
                  <a:pt x="0" y="5476436"/>
                </a:lnTo>
                <a:lnTo>
                  <a:pt x="0" y="19227"/>
                </a:lnTo>
                <a:close/>
              </a:path>
            </a:pathLst>
          </a:cu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EF141-7CBC-5A08-F819-9F273564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Tarihçe İçin QR Kod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62F9EE-FA57-7C00-E85F-66D0270CB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34FDD-E552-4CD9-68DF-45708D68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Yapay Zeka Nedir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EBBF17-8560-8374-5AE1-797161D89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7EA98-A57A-D6AC-2F32-BDDBFFBA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67" y="1825625"/>
            <a:ext cx="11568053" cy="40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4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7AFA-FA18-6BA0-D05F-C1A0FE4B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YZ Bileşenleri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5CE9E-7A44-113B-0AEA-BEC290EFE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54890"/>
            <a:ext cx="10905066" cy="40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1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DF5A1-8282-D61F-164D-47AA4DC6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YZ Problem Modelleme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66DEE-0527-4815-B9FF-723B87C29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58011"/>
            <a:ext cx="6780700" cy="43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7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1F125-6465-80AC-9AC2-4B9A6A5D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YZ Problem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Modelleme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CE3852-17C0-7FEF-DBAB-2F159A03A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66" y="1675227"/>
            <a:ext cx="732366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29A7B-3BA7-1B52-21EF-98BDA1EE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YZ Eksik / Görültülü Verileri Tamamlama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2D7555-E1D8-19BD-3354-95E0522CF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65" y="364587"/>
            <a:ext cx="1021907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2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339</Words>
  <Application>Microsoft Macintosh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Yapay Zeka</vt:lpstr>
      <vt:lpstr>Python Öğrenmek İçin Kaynak</vt:lpstr>
      <vt:lpstr>PowerPoint Presentation</vt:lpstr>
      <vt:lpstr>Tarihçe İçin QR Kod</vt:lpstr>
      <vt:lpstr>Yapay Zeka Nedir</vt:lpstr>
      <vt:lpstr>YZ Bileşenleri</vt:lpstr>
      <vt:lpstr>YZ Problem Modelleme</vt:lpstr>
      <vt:lpstr>YZ Problem Modelleme</vt:lpstr>
      <vt:lpstr>YZ Eksik / Görültülü Verileri Tamamlama</vt:lpstr>
      <vt:lpstr>Taş Kağıt Makas</vt:lpstr>
      <vt:lpstr>Taş Kağıt Makas</vt:lpstr>
      <vt:lpstr>Taş Kağıt Makas</vt:lpstr>
      <vt:lpstr>Taş Kağıt Makas</vt:lpstr>
      <vt:lpstr>İris Çiçeği</vt:lpstr>
      <vt:lpstr>Ölçü Tablosu</vt:lpstr>
      <vt:lpstr>PowerPoint Presentation</vt:lpstr>
      <vt:lpstr>PowerPoint Presentation</vt:lpstr>
      <vt:lpstr>PowerPoint Presentation</vt:lpstr>
      <vt:lpstr>PowerPoint Presentation</vt:lpstr>
      <vt:lpstr>Confusion Matrix</vt:lpstr>
      <vt:lpstr>Kodların Tam Metni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</dc:title>
  <dc:creator>K Y</dc:creator>
  <cp:lastModifiedBy>K Y</cp:lastModifiedBy>
  <cp:revision>45</cp:revision>
  <dcterms:created xsi:type="dcterms:W3CDTF">2023-11-06T07:54:24Z</dcterms:created>
  <dcterms:modified xsi:type="dcterms:W3CDTF">2023-11-21T18:08:51Z</dcterms:modified>
</cp:coreProperties>
</file>